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24CE624-F49B-4E26-B6DF-421F85922ADF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10951E7-CE66-42CB-8ED6-FBF32227C8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0633" y="1064004"/>
            <a:ext cx="3396346" cy="2456255"/>
          </a:xfrm>
        </p:spPr>
        <p:txBody>
          <a:bodyPr>
            <a:normAutofit fontScale="90000"/>
          </a:bodyPr>
          <a:lstStyle/>
          <a:p>
            <a:pPr lvl="1" algn="ctr"/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/>
              <a:t/>
            </a:r>
            <a:br>
              <a:rPr lang="en-US" sz="2200" b="1" dirty="0"/>
            </a:br>
            <a:r>
              <a:rPr lang="en-US" sz="2700" b="1" dirty="0" smtClean="0"/>
              <a:t>Genetically Modified Organisms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 rot="21449341">
            <a:off x="825353" y="3037956"/>
            <a:ext cx="3900209" cy="290179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800" b="1" u="sng" dirty="0"/>
              <a:t>Define the </a:t>
            </a:r>
            <a:r>
              <a:rPr lang="en-US" sz="1800" b="1" u="sng" dirty="0" smtClean="0"/>
              <a:t>problem: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</a:t>
            </a:r>
            <a:r>
              <a:rPr lang="en-US" dirty="0"/>
              <a:t>are Genetically Modified Organisms</a:t>
            </a:r>
            <a:r>
              <a:rPr lang="en-US" dirty="0" smtClean="0"/>
              <a:t>?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What effect do GMOs have on human beings</a:t>
            </a:r>
            <a:r>
              <a:rPr lang="en-US" dirty="0" smtClean="0"/>
              <a:t>?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What effect do GMOs have on the environment?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14400"/>
            <a:ext cx="32004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90600" y="9144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Laura Anderson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949373" y="5537158"/>
            <a:ext cx="20516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Rebecca Cooke Greenpeace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59293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30218"/>
          </a:xfrm>
        </p:spPr>
        <p:txBody>
          <a:bodyPr>
            <a:noAutofit/>
          </a:bodyPr>
          <a:lstStyle/>
          <a:p>
            <a:r>
              <a:rPr lang="en-US" sz="3600" dirty="0" smtClean="0"/>
              <a:t>Activity Overview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315200" cy="4648200"/>
          </a:xfrm>
        </p:spPr>
        <p:txBody>
          <a:bodyPr>
            <a:normAutofit/>
          </a:bodyPr>
          <a:lstStyle/>
          <a:p>
            <a:r>
              <a:rPr lang="en-US" u="sng" dirty="0"/>
              <a:t>Students will:  </a:t>
            </a:r>
            <a:endParaRPr lang="en-US" dirty="0"/>
          </a:p>
          <a:p>
            <a:pPr lvl="0"/>
            <a:r>
              <a:rPr lang="en-US" dirty="0"/>
              <a:t>Watch “Harvest Of Fear</a:t>
            </a:r>
            <a:r>
              <a:rPr lang="en-US" dirty="0" smtClean="0"/>
              <a:t>” video and take notes.</a:t>
            </a:r>
            <a:endParaRPr lang="en-US" dirty="0"/>
          </a:p>
          <a:p>
            <a:pPr lvl="0"/>
            <a:r>
              <a:rPr lang="en-US" dirty="0"/>
              <a:t>Research your  specific question about “Genetically Modified Organisms” </a:t>
            </a:r>
          </a:p>
          <a:p>
            <a:pPr lvl="0"/>
            <a:r>
              <a:rPr lang="en-US" dirty="0"/>
              <a:t>Organize main ideas into a </a:t>
            </a:r>
            <a:r>
              <a:rPr lang="en-US" dirty="0" err="1"/>
              <a:t>Wordle</a:t>
            </a:r>
            <a:r>
              <a:rPr lang="en-US" baseline="30000" dirty="0" err="1"/>
              <a:t>TM</a:t>
            </a:r>
            <a:r>
              <a:rPr lang="en-US" baseline="30000" dirty="0"/>
              <a:t> </a:t>
            </a:r>
            <a:r>
              <a:rPr lang="en-US" dirty="0"/>
              <a:t>slide.</a:t>
            </a:r>
          </a:p>
          <a:p>
            <a:pPr lvl="0"/>
            <a:r>
              <a:rPr lang="en-US" dirty="0" smtClean="0"/>
              <a:t>Complete &amp; turn in a Works </a:t>
            </a:r>
            <a:r>
              <a:rPr lang="en-US" dirty="0"/>
              <a:t>Cited Page of sources </a:t>
            </a:r>
            <a:r>
              <a:rPr lang="en-US" dirty="0" smtClean="0"/>
              <a:t>used.</a:t>
            </a:r>
            <a:endParaRPr lang="en-US" dirty="0"/>
          </a:p>
          <a:p>
            <a:pPr lvl="0"/>
            <a:r>
              <a:rPr lang="en-US" dirty="0"/>
              <a:t>Through the presentation and explanation of the slide, </a:t>
            </a:r>
            <a:r>
              <a:rPr lang="en-US" dirty="0" smtClean="0"/>
              <a:t>attempt </a:t>
            </a:r>
            <a:r>
              <a:rPr lang="en-US" dirty="0"/>
              <a:t>to persuade the class to agree with their research information.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67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39818"/>
          </a:xfrm>
        </p:spPr>
        <p:txBody>
          <a:bodyPr>
            <a:normAutofit fontScale="90000"/>
          </a:bodyPr>
          <a:lstStyle/>
          <a:p>
            <a:pPr algn="l"/>
            <a:r>
              <a:rPr lang="en-US" sz="2000" u="sng" dirty="0"/>
              <a:t>Specific Research Questions</a:t>
            </a:r>
            <a:r>
              <a:rPr lang="en-US" sz="2000" dirty="0"/>
              <a:t>: </a:t>
            </a:r>
            <a:br>
              <a:rPr lang="en-US" sz="2000" dirty="0"/>
            </a:br>
            <a:r>
              <a:rPr lang="en-US" sz="1800" dirty="0" smtClean="0"/>
              <a:t>Each </a:t>
            </a:r>
            <a:r>
              <a:rPr lang="en-US" sz="1800" dirty="0"/>
              <a:t>student or student group will be assigned </a:t>
            </a:r>
            <a:r>
              <a:rPr lang="en-US" sz="1800" b="1" dirty="0"/>
              <a:t>ONE</a:t>
            </a:r>
            <a:r>
              <a:rPr lang="en-US" sz="1800" dirty="0"/>
              <a:t> of the following questions.  Each student or student group will be assigned to defend the </a:t>
            </a:r>
            <a:r>
              <a:rPr lang="en-US" sz="1800" b="1" dirty="0"/>
              <a:t>YES ARGUMENT</a:t>
            </a:r>
            <a:r>
              <a:rPr lang="en-US" sz="1800" dirty="0"/>
              <a:t> </a:t>
            </a:r>
            <a:r>
              <a:rPr lang="en-US" sz="1800" dirty="0" smtClean="0"/>
              <a:t>or the </a:t>
            </a:r>
            <a:r>
              <a:rPr lang="en-US" sz="1800" b="1" dirty="0"/>
              <a:t>NO ARGUMENT</a:t>
            </a:r>
            <a:r>
              <a:rPr lang="en-US" sz="1800" dirty="0"/>
              <a:t>.  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Are GMOs safe to eat?  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Have scientists gone too far in tampering with nature?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Do GMOs damage the environment?  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Do we need GMOs to feed the world?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Are GMOs worth the risk?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Are the biotech companies that are creating GMOs gaining too much power over people?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Are GMOs helping farmers around the world?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98</TotalTime>
  <Words>86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Pushpin</vt:lpstr>
      <vt:lpstr>  Genetically Modified Organisms  </vt:lpstr>
      <vt:lpstr>Activity Overview</vt:lpstr>
      <vt:lpstr>Specific Research Questions:  Each student or student group will be assigned ONE of the following questions.  Each student or student group will be assigned to defend the YES ARGUMENT or the NO ARGUMENT.  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Genetically Modified Organisms  Define the problem What are Genetically Modified Organisms? What effect do GMOs have on human beings? What effect do GMOs have on the environment?</dc:title>
  <dc:creator>Laura</dc:creator>
  <cp:lastModifiedBy>Laura</cp:lastModifiedBy>
  <cp:revision>5</cp:revision>
  <dcterms:created xsi:type="dcterms:W3CDTF">2011-02-20T16:43:18Z</dcterms:created>
  <dcterms:modified xsi:type="dcterms:W3CDTF">2011-02-20T18:21:46Z</dcterms:modified>
</cp:coreProperties>
</file>